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5" r:id="rId6"/>
    <p:sldId id="27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3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50" d="100"/>
          <a:sy n="50" d="100"/>
        </p:scale>
        <p:origin x="48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0F7855-55C7-46C4-B0EC-882001D9A1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034FBC3-BAFA-4336-BBBC-1C9F090FD7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8C71AD5-4E56-4022-AB18-06BE50F2D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2F16-B312-4985-987E-2D15D7EC33C5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192160-A611-4D35-B61A-34A3271A1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FF94E02-B23F-49FB-8C79-02D7B0CCA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F830F-BEA9-4436-88A2-9E4BDF945B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541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BC022C-263A-40D6-93EC-D07BA9610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172EF12-6003-4EAF-8C41-1EFB7346EA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833D719-8630-486D-A0F5-C372E2409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2F16-B312-4985-987E-2D15D7EC33C5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64108A-4538-4ECB-A6AC-4F6302187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CB6796-2FDC-4AA2-95B6-5A627486B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F830F-BEA9-4436-88A2-9E4BDF945B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5789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0F48099-DD4F-4514-80FA-2C77F1010F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C3E0563-F255-4869-B28D-B4C1299725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A3913E-21AF-4596-90EF-EF25F7FAA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2F16-B312-4985-987E-2D15D7EC33C5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E7189AF-2C46-4E5F-9B85-B1B8570E2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498633C-2C7E-4E7A-880D-4F4F15760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F830F-BEA9-4436-88A2-9E4BDF945B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1217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5B0AC4-5FE4-4D1F-BF64-E1A8A8819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DFA588-258D-4FAE-B1A0-3499502C61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A70F52C-A19E-4A7C-AA0C-1829042A9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2F16-B312-4985-987E-2D15D7EC33C5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1DC9A0-F42A-4CEB-9A20-C27DDD060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923B27-6322-4D15-A950-5BF7FA1B0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F830F-BEA9-4436-88A2-9E4BDF945B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4740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1C97F8-15DC-4671-B74F-12D44924F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2CA48B5-FA20-4E80-9F88-EEEA619274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148EB77-D138-450D-A070-5A1554D36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2F16-B312-4985-987E-2D15D7EC33C5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0DF6449-344C-4B7F-964E-555F6E89F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63831D-4597-432A-8EC2-059FE20E9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F830F-BEA9-4436-88A2-9E4BDF945B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019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5B6D23-BEDA-46DB-B47E-0F1F10C25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6EAAA2-01F8-4732-9C74-207704D22B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128AE9C-DC5F-47A6-98BF-1EA03BA9E0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FF73460-A806-4B0B-90B2-B0DCFD01A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2F16-B312-4985-987E-2D15D7EC33C5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604EB7F-6848-4A05-B45F-39900D1B9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6DC005E-2C42-481B-A36C-57356BC79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F830F-BEA9-4436-88A2-9E4BDF945B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1381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92A9C2-0458-4623-965E-8190711DF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CACFD1B-6F13-4520-9ADF-61EEA04E8D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A39D4EC-ACB8-4C4F-B60A-0D866C218B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62B4CC7-6E8A-4B5F-83DA-59DB9104D8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8E81367-250C-4894-B111-3BFC6A983F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A5BC6B9-B18F-40AC-BE01-155A88BC3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2F16-B312-4985-987E-2D15D7EC33C5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79EBE27-13E9-4DFD-9066-ED6283E4C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CB921C6-12CE-4A17-9E7A-1398BED14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F830F-BEA9-4436-88A2-9E4BDF945B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3504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C739AC-669B-40C3-A5F9-034D81BC9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417D82E-B96E-4103-828C-FCF8238E8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2F16-B312-4985-987E-2D15D7EC33C5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E1FF5EA-CBCD-4544-B016-F1B740082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AEDA48E-0F14-40DF-AC74-054C1B70B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F830F-BEA9-4436-88A2-9E4BDF945B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335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735CEE6-A0B0-475E-97ED-5601E8A7C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2F16-B312-4985-987E-2D15D7EC33C5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36FED0E-F3A0-4FCD-95CA-577099AB3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0F0F41D-0E3B-42C2-AF6A-D06DA1477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F830F-BEA9-4436-88A2-9E4BDF945B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059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945397-A5B6-40E7-BB43-00AB6A690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E83A7A-507B-4499-9FE8-7D99A98E65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2A2FC2C-A9D2-4447-9239-23C12E9895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7D1A573-B620-489F-9032-A7C0DDE72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2F16-B312-4985-987E-2D15D7EC33C5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2F804B2-54BB-4898-96EE-BC07CF0B7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C495100-8E70-4D04-A663-F98759296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F830F-BEA9-4436-88A2-9E4BDF945B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182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C0CECF-8375-4ECF-8B2A-6D31371CC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D122D59-931D-4662-A5B2-95A5AD0DD8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611B75C-9B41-4003-8731-0540A535EC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1261DEA-E4D4-4B2A-A595-188D0B48B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2F16-B312-4985-987E-2D15D7EC33C5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0AD4F9B-0024-4253-A6B5-71D297F3B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4739C4A-1038-4F4F-B444-EC20ECDC4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F830F-BEA9-4436-88A2-9E4BDF945B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6097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156706-3BFF-4C15-94C2-25594FE8A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4493316-73EA-492F-B7A5-2A50473C2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FFE112B-028F-4D68-A2AF-5380CFF728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42F16-B312-4985-987E-2D15D7EC33C5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1A98C0F-88FF-4555-9161-38CBC483E6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35FB4F2-4EC0-4961-88A3-B33F8969E7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F830F-BEA9-4436-88A2-9E4BDF945B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499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8CE052-F41B-40B1-833E-DB74E5DC2E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2880" y="3127505"/>
            <a:ext cx="9144000" cy="2094560"/>
          </a:xfrm>
        </p:spPr>
        <p:txBody>
          <a:bodyPr>
            <a:noAutofit/>
          </a:bodyPr>
          <a:lstStyle/>
          <a:p>
            <a:br>
              <a:rPr lang="ru-RU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Номер команды </a:t>
            </a:r>
            <a:br>
              <a:rPr lang="ru-RU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Фамилия и Имя авторов</a:t>
            </a:r>
            <a:br>
              <a:rPr lang="ru-RU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Направление Олимпиады</a:t>
            </a:r>
            <a:br>
              <a:rPr lang="ru-RU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__________________________</a:t>
            </a:r>
            <a:br>
              <a:rPr lang="ru-RU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Возрастная категория ______ классы</a:t>
            </a:r>
            <a:br>
              <a:rPr lang="ru-RU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431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FADE5BA-487A-43C2-BECE-78C68F302D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44695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Слайды содержат вопросы и темы, на которые нужно ответить, раскрыть, описать. Сами вопросы оставлять на слайдах НЕ нужно! </a:t>
            </a:r>
          </a:p>
          <a:p>
            <a:r>
              <a:rPr lang="ru-RU" dirty="0"/>
              <a:t>Строго соблюдать порядок слайдов и слово в слово повторять содержание также НЕ нужно!</a:t>
            </a:r>
          </a:p>
          <a:p>
            <a:r>
              <a:rPr lang="ru-RU" dirty="0"/>
              <a:t>Подходите к презентации творчески, добавляйте рисунки, иллюстрации. Выстраивайте свою презентацию так, как вы считаете логичным и правильным, чтобы показать свой проект с самой лучшей стороны. </a:t>
            </a:r>
          </a:p>
          <a:p>
            <a:r>
              <a:rPr lang="ru-RU" dirty="0"/>
              <a:t>Главное, чтобы все вопросы, которые содержатся в шаблоне, нашли свои ответы.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>!И этот слайд нужно тоже удалить!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1832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475665-8417-4AC5-8106-23AB1E477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8720"/>
            <a:ext cx="10515600" cy="161544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63D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Название проекта</a:t>
            </a:r>
            <a:br>
              <a:rPr lang="ru-RU" b="1" dirty="0">
                <a:solidFill>
                  <a:srgbClr val="0063D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dirty="0">
              <a:solidFill>
                <a:srgbClr val="0063D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F646F8-DFBB-4E5E-8C10-A8A6EAA1B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8999"/>
            <a:ext cx="10515600" cy="2747963"/>
          </a:xfrm>
        </p:spPr>
        <p:txBody>
          <a:bodyPr/>
          <a:lstStyle/>
          <a:p>
            <a:r>
              <a:rPr lang="ru-RU" dirty="0"/>
              <a:t>Логотип проекта (по желанию)</a:t>
            </a:r>
          </a:p>
        </p:txBody>
      </p:sp>
    </p:spTree>
    <p:extLst>
      <p:ext uri="{BB962C8B-B14F-4D97-AF65-F5344CB8AC3E}">
        <p14:creationId xmlns:p14="http://schemas.microsoft.com/office/powerpoint/2010/main" val="3649326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46BCDF-1BD3-4153-A51B-3D952371F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062" y="453437"/>
            <a:ext cx="5439092" cy="1524000"/>
          </a:xfrm>
        </p:spPr>
        <p:txBody>
          <a:bodyPr>
            <a:noAutofit/>
          </a:bodyPr>
          <a:lstStyle/>
          <a:p>
            <a:r>
              <a:rPr lang="ru-RU" sz="4400" b="1" dirty="0">
                <a:solidFill>
                  <a:srgbClr val="0063D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Описание работы над проектом </a:t>
            </a:r>
            <a:br>
              <a:rPr lang="ru-RU" sz="4400" b="1" dirty="0">
                <a:solidFill>
                  <a:srgbClr val="3C469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b="1" i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(может быть на нескольких слайдах)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1AA12E1-BF12-44DA-B31D-73B61F0CA8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06242" y="2331720"/>
            <a:ext cx="5606732" cy="3628708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Опишите основные этапы, как вы выполняли проект.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Приведите фото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рисунки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скриншоты чертежа общего вида, сборочного чертежа, чертежей деталей (при наличии)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Приведите скриншоты программы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слайсера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Опишите и приведите фото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рисунки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скриншоты стадий работы над проектом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Добавьте любую информацию, которую считаете важной, по тому, как вы работали над проектом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01112253-A925-4063-83B5-447ED07C253A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3"/>
          <a:srcRect t="6220" b="6220"/>
          <a:stretch/>
        </p:blipFill>
        <p:spPr>
          <a:xfrm>
            <a:off x="6792884" y="1215437"/>
            <a:ext cx="5167745" cy="4427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653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46BCDF-1BD3-4153-A51B-3D952371F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0172" y="502919"/>
            <a:ext cx="5547360" cy="2651760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0063D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Общее описание проекта, разработанной модели</a:t>
            </a:r>
            <a:b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i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(может быть на нескольких слайдах)</a:t>
            </a:r>
            <a:endParaRPr lang="ru-RU" sz="4000" b="1" dirty="0">
              <a:solidFill>
                <a:srgbClr val="0063D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01112253-A925-4063-83B5-447ED07C253A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3"/>
          <a:srcRect t="6220" b="6220"/>
          <a:stretch/>
        </p:blipFill>
        <p:spPr>
          <a:xfrm>
            <a:off x="1672245" y="3178397"/>
            <a:ext cx="3798915" cy="3254471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E5DAA12-4780-48CF-AE0A-B2071B560E0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220" b="6220"/>
          <a:stretch/>
        </p:blipFill>
        <p:spPr>
          <a:xfrm>
            <a:off x="401783" y="425132"/>
            <a:ext cx="3798915" cy="325447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10B463C-DC0F-00FF-BDAC-F222A51E226D}"/>
              </a:ext>
            </a:extLst>
          </p:cNvPr>
          <p:cNvSpPr txBox="1"/>
          <p:nvPr/>
        </p:nvSpPr>
        <p:spPr>
          <a:xfrm>
            <a:off x="6302886" y="3679603"/>
            <a:ext cx="554736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Общее описание разработанной модели (с фотографиями, рисунками, схемами)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Как разработанная модель позволит решить проблемы потребителей, которые вы определили ранее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Изображение модели, визуализация разработанной модели, прототипа</a:t>
            </a:r>
          </a:p>
        </p:txBody>
      </p:sp>
    </p:spTree>
    <p:extLst>
      <p:ext uri="{BB962C8B-B14F-4D97-AF65-F5344CB8AC3E}">
        <p14:creationId xmlns:p14="http://schemas.microsoft.com/office/powerpoint/2010/main" val="1188398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62770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237</Words>
  <Application>Microsoft Office PowerPoint</Application>
  <PresentationFormat>Широкоэкранный</PresentationFormat>
  <Paragraphs>19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Tahoma</vt:lpstr>
      <vt:lpstr>Тема Office</vt:lpstr>
      <vt:lpstr> Номер команды  Фамилия и Имя авторов Направление Олимпиады __________________________ Возрастная категория ______ классы </vt:lpstr>
      <vt:lpstr>Презентация PowerPoint</vt:lpstr>
      <vt:lpstr>Название проекта </vt:lpstr>
      <vt:lpstr>Описание работы над проектом  (может быть на нескольких слайдах)</vt:lpstr>
      <vt:lpstr>Общее описание проекта, разработанной модели (может быть на нескольких слайдах)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Номер команды  (не указывайте ФИО авторов проекта, если презентация предназначена для оценивания экспертами!) Направление Олимпиады __________________________ Возрастная категория ______ классы</dc:title>
  <dc:creator>User</dc:creator>
  <cp:lastModifiedBy>User</cp:lastModifiedBy>
  <cp:revision>9</cp:revision>
  <dcterms:created xsi:type="dcterms:W3CDTF">2024-02-08T16:39:51Z</dcterms:created>
  <dcterms:modified xsi:type="dcterms:W3CDTF">2024-02-08T20:31:51Z</dcterms:modified>
</cp:coreProperties>
</file>